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7" r:id="rId5"/>
    <p:sldId id="277" r:id="rId6"/>
    <p:sldId id="260" r:id="rId7"/>
    <p:sldId id="363" r:id="rId8"/>
    <p:sldId id="362" r:id="rId9"/>
    <p:sldId id="338" r:id="rId10"/>
    <p:sldId id="364" r:id="rId11"/>
    <p:sldId id="269" r:id="rId12"/>
  </p:sldIdLst>
  <p:sldSz cx="12192000" cy="6858000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70"/>
    <a:srgbClr val="D0383F"/>
    <a:srgbClr val="8DC6E8"/>
    <a:srgbClr val="3B5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4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3B4E6A-948D-4C67-8A6A-6B09FEA1B35C}" type="datetimeFigureOut">
              <a:rPr lang="fr-CA" smtClean="0"/>
              <a:t>2025-02-05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6B889F-0B20-47EB-8AAE-D6811C9D2B9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054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828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624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11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F11C7-6750-369E-C56E-74624777C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13CDDB-F19D-C0AC-634E-F5A9BE0D1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AF8DCC-A4EE-65D2-23C7-9FC2CA9FC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754E1B-849A-A04D-A105-62268D376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739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A276-1DE4-FDFA-C194-4818DAABC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B76A90-C6E2-7B22-0CD3-22D03183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2A56AB-DB97-EB7E-2DA1-C40B77B5B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E72133-FDDD-851C-E42E-8448ABDA6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5814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842F-E527-8CD5-3F9A-9166DC87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C95F4A-9D1E-A0DB-9CF7-AFC483942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EFA2AE-DFD4-A27B-254E-EF1EEA8A5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545E90-A282-BC27-263C-56912B148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945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5456C-1CAC-DAF8-28EF-49E85D35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926301-4228-173D-2CA2-3712ACDA0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86CCAE-B507-F603-56F8-C6D357A0E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785412-F3E9-1D1F-0608-35E2BEE91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4345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B889F-0B20-47EB-8AAE-D6811C9D2B9E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231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73243-FDD7-EA9F-EBA0-4539A8746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3BADC1-B6CA-AFD0-B505-5DFDE06C0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071C18-274A-0F02-CA97-86FB2CDBA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5A03E8-CD36-D289-A921-5A65E5F2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AA8933-A170-E87D-09F7-EA63475D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97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AB494-7F7B-40E6-5C93-DB4A41E8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19C5A4-3727-0B52-C819-A60768C58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E3A450-09A4-0F68-AD03-3518B157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9AE914-B113-64E1-C674-F8028B03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B5D7AA-91AF-D73D-7BC1-5544700D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0A57AE-C037-80EF-A966-3EC8A0AA5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40F19F-A69A-D20E-7DB0-261308102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AF30AB-CA88-F357-DB6A-9C2E0E4E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2B58DB-D6AD-CF4F-3785-60A46BDD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536F33-23D6-F15A-8447-726682A4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62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21E54-993E-9701-608C-1A94DCC4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73641C-1383-4FAB-D33E-3C4BE2B41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4FB840-DB2A-05AA-E833-0DDA575E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D317A0-AE1D-342D-3B7E-A767430A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7DC215-F35E-297E-EB2C-DADE48C8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85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81B02-D26C-A638-724F-26D21FDA9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14E5C9-87E2-D336-61F0-D6616620D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1C6B04-D620-EA7B-646C-9034B563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AFC5B-A8FA-D354-849A-DA648E7B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DFFC12-14D5-1ECF-51A5-78C42753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88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CD0EB9-E359-83CD-8971-9EBBB678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5C018A-E617-3E73-E234-1BA9BBE17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8E159C-9ADC-87BA-69EE-564CC2F80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DB3D78-28FC-93AA-CF1F-DB9AD993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E52280-8C2A-9D1D-C7A2-7BD3C081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D6000E-7E77-A5D9-DDB9-DABE9DB7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35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552C8-9B90-DCB0-18A2-04DEC7C0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B779F5-7237-A61E-041A-6B6CB708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7E21CF-3057-8AF4-25AB-F864879A1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6AD511-D5B1-2754-9842-62672F836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33FDD0-67F1-DACB-24C2-8A58313AF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DE37AD1-A8CF-2C05-9CEB-E9AF96D9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FD75E1D-4B97-23D2-41CD-EF55BF53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7AE8C7-4156-5408-ACB7-F84B637A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2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46F91-6F4F-EE3A-9950-796C85CC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4AFE48-77D5-0F54-6507-D498BAC7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E78A42-300C-E371-4ED4-F1A11E0A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00423C-231E-7A2A-7DC6-09D08C53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25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7E8233-276C-826F-35D4-EE3C42C4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D7EA63-1685-EDA4-9019-B89C1BB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FC5690-4545-6165-32A0-1BFCA108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16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759709-B654-1AD6-D700-EEA6762E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C00B5-4A72-B5DE-2B8C-64E0F5D6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11CCC9-AA49-3F57-A88D-AC102321E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2A1CC-FE74-2F1D-D18F-501EDD6D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9A96C9-16ED-1766-77A6-F527996E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EFDCDA-53DF-41BF-A451-EC9206CD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02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CD565-EF48-CB2A-2FCA-C2FB8C64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70B1F9-D584-D964-6151-E368E8FC5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31F568-10E7-0A3E-5D7F-6762AD786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AE99E6-3F2C-5420-D9F8-A1117D6D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D7B815-0DD6-2DC6-A647-7398DA3A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2A6FF6-1033-C233-BB87-7FED0B7C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76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4889C5-B74B-7EF0-423B-E633FBEC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7D9D6A-211C-A016-9FDF-A01C17DE8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3C3132-70DD-DD45-B951-7FA6ED30C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6CBAE-8446-034B-9F4F-447CC72CA9C6}" type="datetimeFigureOut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C5FD74-B0B4-ED0F-6EDF-F1E3ED875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DFE31F-78A6-2AED-9DE8-E959B9B95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A7602-BE70-944B-9FC3-18F29DB69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8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6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.png"/><Relationship Id="rId5" Type="http://schemas.openxmlformats.org/officeDocument/2006/relationships/tags" Target="../tags/tag12.xml"/><Relationship Id="rId10" Type="http://schemas.openxmlformats.org/officeDocument/2006/relationships/image" Target="../media/image5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.png"/><Relationship Id="rId5" Type="http://schemas.openxmlformats.org/officeDocument/2006/relationships/tags" Target="../tags/tag19.xml"/><Relationship Id="rId10" Type="http://schemas.openxmlformats.org/officeDocument/2006/relationships/image" Target="../media/image4.png"/><Relationship Id="rId4" Type="http://schemas.openxmlformats.org/officeDocument/2006/relationships/tags" Target="../tags/tag18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2.png"/><Relationship Id="rId5" Type="http://schemas.openxmlformats.org/officeDocument/2006/relationships/tags" Target="../tags/tag26.xml"/><Relationship Id="rId10" Type="http://schemas.openxmlformats.org/officeDocument/2006/relationships/image" Target="../media/image4.png"/><Relationship Id="rId4" Type="http://schemas.openxmlformats.org/officeDocument/2006/relationships/tags" Target="../tags/tag2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8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.png"/><Relationship Id="rId5" Type="http://schemas.openxmlformats.org/officeDocument/2006/relationships/tags" Target="../tags/tag33.xml"/><Relationship Id="rId10" Type="http://schemas.openxmlformats.org/officeDocument/2006/relationships/image" Target="../media/image5.png"/><Relationship Id="rId4" Type="http://schemas.openxmlformats.org/officeDocument/2006/relationships/tags" Target="../tags/tag32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2.png"/><Relationship Id="rId5" Type="http://schemas.openxmlformats.org/officeDocument/2006/relationships/tags" Target="../tags/tag40.xml"/><Relationship Id="rId10" Type="http://schemas.openxmlformats.org/officeDocument/2006/relationships/image" Target="../media/image4.png"/><Relationship Id="rId4" Type="http://schemas.openxmlformats.org/officeDocument/2006/relationships/tags" Target="../tags/tag39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2.png"/><Relationship Id="rId5" Type="http://schemas.openxmlformats.org/officeDocument/2006/relationships/tags" Target="../tags/tag47.xml"/><Relationship Id="rId10" Type="http://schemas.openxmlformats.org/officeDocument/2006/relationships/image" Target="../media/image4.png"/><Relationship Id="rId4" Type="http://schemas.openxmlformats.org/officeDocument/2006/relationships/tags" Target="../tags/tag46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2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.xml"/><Relationship Id="rId10" Type="http://schemas.openxmlformats.org/officeDocument/2006/relationships/image" Target="../media/image10.png"/><Relationship Id="rId4" Type="http://schemas.openxmlformats.org/officeDocument/2006/relationships/tags" Target="../tags/tag53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6D16F0-F7E7-1E12-4467-E1257594A6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BC2531-3825-3584-E398-3304F4DF68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FF20ED0-8320-7501-76AA-F270CB10C62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546161" y="2554038"/>
            <a:ext cx="5990395" cy="190976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Aft>
                <a:spcPts val="500"/>
              </a:spcAft>
            </a:pPr>
            <a:r>
              <a:rPr lang="fr-CA" sz="4000" spc="0" dirty="0">
                <a:solidFill>
                  <a:schemeClr val="bg1"/>
                </a:solidFill>
                <a:effectLst/>
                <a:latin typeface="Poppins ExtraBold" pitchFamily="2" charset="77"/>
                <a:ea typeface="Calibri" panose="020F0502020204030204" pitchFamily="34" charset="0"/>
                <a:cs typeface="Poppins ExtraBold" pitchFamily="2" charset="77"/>
              </a:rPr>
              <a:t>Titre</a:t>
            </a:r>
            <a:br>
              <a:rPr lang="fr-CA" sz="4000" spc="0" dirty="0">
                <a:solidFill>
                  <a:schemeClr val="bg1"/>
                </a:solidFill>
                <a:effectLst/>
                <a:latin typeface="Poppins ExtraBold" pitchFamily="2" charset="77"/>
                <a:ea typeface="Calibri" panose="020F0502020204030204" pitchFamily="34" charset="0"/>
                <a:cs typeface="Poppins ExtraBold" pitchFamily="2" charset="77"/>
              </a:rPr>
            </a:br>
            <a:endParaRPr lang="fr-CA" sz="4000" spc="0" dirty="0">
              <a:solidFill>
                <a:schemeClr val="bg1"/>
              </a:solidFill>
              <a:effectLst/>
              <a:latin typeface="Poppins ExtraBold" pitchFamily="2" charset="77"/>
              <a:ea typeface="Calibri" panose="020F0502020204030204" pitchFamily="34" charset="0"/>
              <a:cs typeface="Poppins ExtraBold" pitchFamily="2" charset="77"/>
            </a:endParaRPr>
          </a:p>
          <a:p>
            <a:r>
              <a:rPr lang="fr-CA" sz="2000" spc="0" dirty="0">
                <a:solidFill>
                  <a:schemeClr val="bg1"/>
                </a:solidFill>
                <a:effectLst/>
                <a:latin typeface="Poppins SemiBold" pitchFamily="2" charset="77"/>
                <a:cs typeface="Poppins SemiBold" pitchFamily="2" charset="77"/>
              </a:rPr>
              <a:t>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A23328-65BF-9805-3484-4E8DC9C0CF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89977" y="2060289"/>
            <a:ext cx="1834483" cy="24035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1F128E-2E94-AF55-6950-5026763E38C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45355" y="5348877"/>
            <a:ext cx="2276062" cy="5106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CF6082-18A9-9F09-5EF1-00791E1C25F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8189288" y="6233845"/>
            <a:ext cx="333910" cy="914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964EC0-4C9A-B897-82BE-6EB4E520F9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 rot="10800000">
            <a:off x="0" y="2971800"/>
            <a:ext cx="33391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AA8B6-24ED-AD51-C0C0-21F93B7EC1DA}"/>
              </a:ext>
            </a:extLst>
          </p:cNvPr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477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331DD5D-5F4D-06D8-F38C-43BDCF0C39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19EB38-41D3-2E16-15A4-C5D994D90C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-1"/>
            <a:ext cx="12192000" cy="1395183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0C2233E-9263-9FD3-CD73-A5F46564B5E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91898" y="427151"/>
            <a:ext cx="8884107" cy="462338"/>
          </a:xfrm>
          <a:prstGeom prst="rect">
            <a:avLst/>
          </a:prstGeom>
        </p:spPr>
        <p:txBody>
          <a:bodyPr lIns="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000" kern="100" spc="0" dirty="0">
                <a:solidFill>
                  <a:schemeClr val="bg1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Titre</a:t>
            </a:r>
            <a:endParaRPr lang="fr-CA" sz="3000" kern="100" spc="0" dirty="0">
              <a:solidFill>
                <a:schemeClr val="bg1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839CEEA-5298-639E-94CB-177039BF8A9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28928" y="825275"/>
            <a:ext cx="6207975" cy="44755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 sz="2000" i="1" cap="none" spc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Sous-titre</a:t>
            </a:r>
            <a:endParaRPr lang="fr-CA" sz="2000" i="1" cap="none" spc="0" dirty="0">
              <a:solidFill>
                <a:schemeClr val="bg1"/>
              </a:solidFill>
              <a:effectLst/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1B4873-DDBE-E12D-22FD-7773D96C6D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/>
        </p:blipFill>
        <p:spPr>
          <a:xfrm>
            <a:off x="318499" y="221778"/>
            <a:ext cx="786384" cy="1030309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D9FFDB58-2CE9-6D77-F7F3-F985047B150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37940728"/>
              </p:ext>
            </p:extLst>
          </p:nvPr>
        </p:nvGraphicFramePr>
        <p:xfrm>
          <a:off x="1291898" y="1741936"/>
          <a:ext cx="10502835" cy="3651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3245">
                  <a:extLst>
                    <a:ext uri="{9D8B030D-6E8A-4147-A177-3AD203B41FA5}">
                      <a16:colId xmlns:a16="http://schemas.microsoft.com/office/drawing/2014/main" val="2752259171"/>
                    </a:ext>
                  </a:extLst>
                </a:gridCol>
                <a:gridCol w="2069590">
                  <a:extLst>
                    <a:ext uri="{9D8B030D-6E8A-4147-A177-3AD203B41FA5}">
                      <a16:colId xmlns:a16="http://schemas.microsoft.com/office/drawing/2014/main" val="2830725596"/>
                    </a:ext>
                  </a:extLst>
                </a:gridCol>
              </a:tblGrid>
              <a:tr h="419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kern="1200" dirty="0">
                          <a:solidFill>
                            <a:srgbClr val="3B559E"/>
                          </a:solidFill>
                          <a:effectLst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Titre</a:t>
                      </a:r>
                      <a:endParaRPr lang="fr-CA" sz="2000" b="1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0" i="0" cap="none" spc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374623"/>
                  </a:ext>
                </a:extLst>
              </a:tr>
              <a:tr h="488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0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Sous-texte</a:t>
                      </a:r>
                      <a:endParaRPr lang="fr-CA" sz="1300" b="0" i="0" cap="none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247853"/>
                  </a:ext>
                </a:extLst>
              </a:tr>
              <a:tr h="39063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b="1" i="0" kern="1200" dirty="0">
                          <a:solidFill>
                            <a:srgbClr val="3B559E"/>
                          </a:solidFill>
                          <a:effectLst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Titre</a:t>
                      </a:r>
                      <a:endParaRPr lang="fr-CA" sz="2000" b="1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240107"/>
                  </a:ext>
                </a:extLst>
              </a:tr>
              <a:tr h="876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0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Sous-texte</a:t>
                      </a:r>
                      <a:endParaRPr lang="fr-CA" sz="1300" b="0" i="0" cap="none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62959"/>
                  </a:ext>
                </a:extLst>
              </a:tr>
              <a:tr h="39063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A" sz="2000" b="1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102791"/>
                  </a:ext>
                </a:extLst>
              </a:tr>
              <a:tr h="39063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A" sz="2000" b="0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66143"/>
                  </a:ext>
                </a:extLst>
              </a:tr>
              <a:tr h="67854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A" sz="1300" b="0" i="0" cap="none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CA" sz="1300" b="1" i="0" cap="none" spc="0" dirty="0">
                        <a:solidFill>
                          <a:srgbClr val="8DC6E8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98712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7EBC32A-F23B-3133-898F-34D3A503B76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/>
          <a:stretch/>
        </p:blipFill>
        <p:spPr>
          <a:xfrm>
            <a:off x="8655259" y="1472184"/>
            <a:ext cx="3084986" cy="4627480"/>
          </a:xfrm>
          <a:prstGeom prst="rect">
            <a:avLst/>
          </a:prstGeom>
          <a:effectLst>
            <a:outerShdw blurRad="182445" dist="43057" dir="2700000" algn="tl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72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86B029-3F40-555D-7ED0-82C0AC50FBC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1395183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C8C9E45-25D4-D38D-52EB-66253421FD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rot="5400000">
            <a:off x="8189288" y="6233845"/>
            <a:ext cx="333910" cy="914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994192-1D5B-4717-CEAE-4A24FE60C5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10800000">
            <a:off x="0" y="2971800"/>
            <a:ext cx="333910" cy="914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A218DBC-7E0A-44F1-5EA7-C2A89FEA81C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63818" y="1592411"/>
            <a:ext cx="8812187" cy="4707826"/>
          </a:xfrm>
          <a:prstGeom prst="rect">
            <a:avLst/>
          </a:prstGeom>
        </p:spPr>
        <p:txBody>
          <a:bodyPr lIns="0"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200" kern="100" cap="none" spc="0" dirty="0">
                <a:solidFill>
                  <a:srgbClr val="3B559E"/>
                </a:solidFill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Titre test</a:t>
            </a:r>
            <a:endParaRPr lang="fr-CA" sz="32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Dates : à préciser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Métiers en compétition</a:t>
            </a:r>
            <a:endParaRPr lang="fr-CA" sz="1400" b="0" kern="100" cap="none" spc="0" dirty="0">
              <a:solidFill>
                <a:schemeClr val="tx1"/>
              </a:solidFill>
              <a:effectLst/>
              <a:latin typeface="Poppins Medium" pitchFamily="2" charset="77"/>
              <a:ea typeface="Calibri" panose="020F0502020204030204" pitchFamily="34" charset="0"/>
              <a:cs typeface="Poppins Medium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1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2 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</a:t>
            </a: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3</a:t>
            </a:r>
            <a:endParaRPr lang="fr-CA" sz="16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BF58824-A027-1EEC-8720-0E5B100864A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291898" y="427151"/>
            <a:ext cx="8884107" cy="462338"/>
          </a:xfrm>
          <a:prstGeom prst="rect">
            <a:avLst/>
          </a:prstGeom>
        </p:spPr>
        <p:txBody>
          <a:bodyPr lIns="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000" kern="100" spc="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Olympiades québécoises 2025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C1CD1411-D870-B9BD-F764-81A5D2DF558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228928" y="825275"/>
            <a:ext cx="6207975" cy="44755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 sz="2000" i="1" cap="none" spc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Dépasse-toi</a:t>
            </a:r>
            <a:endParaRPr lang="fr-CA" sz="2000" i="1" cap="none" spc="0" dirty="0">
              <a:solidFill>
                <a:schemeClr val="bg1"/>
              </a:solidFill>
              <a:effectLst/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1928720-9A49-9551-C4B7-6ACACA57D0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rcRect/>
          <a:stretch/>
        </p:blipFill>
        <p:spPr>
          <a:xfrm>
            <a:off x="318499" y="221778"/>
            <a:ext cx="786384" cy="1030309"/>
          </a:xfrm>
          <a:prstGeom prst="rect">
            <a:avLst/>
          </a:prstGeom>
        </p:spPr>
      </p:pic>
      <p:pic>
        <p:nvPicPr>
          <p:cNvPr id="5" name="Image 4" descr="Une image contenant personne, habits, homme, Visage humain&#10;&#10;Description générée automatiquement">
            <a:extLst>
              <a:ext uri="{FF2B5EF4-FFF2-40B4-BE49-F238E27FC236}">
                <a16:creationId xmlns:a16="http://schemas.microsoft.com/office/drawing/2014/main" id="{149F93D7-5B57-8DF5-908E-5896626F36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4084" y="2098104"/>
            <a:ext cx="4828291" cy="47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8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360B0-99E6-1331-F04E-C6B99D722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BA9D96-1A66-6412-9448-6003B0E6B4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1395183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9C1DF1-70C7-4108-583A-791EAD8642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rot="5400000">
            <a:off x="8189288" y="6233845"/>
            <a:ext cx="333910" cy="914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A4D57AE-07B6-B86D-03BB-A872A4D224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10800000">
            <a:off x="0" y="2971800"/>
            <a:ext cx="333910" cy="914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0460EA-3DE3-0153-0B67-40DC7D34982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63818" y="1592411"/>
            <a:ext cx="8812187" cy="4707826"/>
          </a:xfrm>
          <a:prstGeom prst="rect">
            <a:avLst/>
          </a:prstGeom>
        </p:spPr>
        <p:txBody>
          <a:bodyPr lIns="0"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200" kern="100" cap="none" spc="0" dirty="0">
                <a:solidFill>
                  <a:srgbClr val="3B559E"/>
                </a:solidFill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Titre test</a:t>
            </a:r>
            <a:endParaRPr lang="fr-CA" sz="32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Dates : à préciser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Métiers en compétition</a:t>
            </a:r>
            <a:endParaRPr lang="fr-CA" sz="1400" b="0" kern="100" cap="none" spc="0" dirty="0">
              <a:solidFill>
                <a:schemeClr val="tx1"/>
              </a:solidFill>
              <a:effectLst/>
              <a:latin typeface="Poppins Medium" pitchFamily="2" charset="77"/>
              <a:ea typeface="Calibri" panose="020F0502020204030204" pitchFamily="34" charset="0"/>
              <a:cs typeface="Poppins Medium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1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2 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</a:t>
            </a: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3</a:t>
            </a:r>
            <a:endParaRPr lang="fr-CA" sz="16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CFA398-1B15-7C67-7627-83D1C71EE822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291898" y="427151"/>
            <a:ext cx="8884107" cy="462338"/>
          </a:xfrm>
          <a:prstGeom prst="rect">
            <a:avLst/>
          </a:prstGeom>
        </p:spPr>
        <p:txBody>
          <a:bodyPr lIns="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000" kern="100" spc="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Olympiades québécoises 2025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C2AC8521-0502-364C-22FD-280078E5BE6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228928" y="825275"/>
            <a:ext cx="6207975" cy="44755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 sz="2000" i="1" cap="none" spc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Dépasse-toi</a:t>
            </a:r>
            <a:endParaRPr lang="fr-CA" sz="2000" i="1" cap="none" spc="0" dirty="0">
              <a:solidFill>
                <a:schemeClr val="bg1"/>
              </a:solidFill>
              <a:effectLst/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74FC957-5EFE-B1FB-34FF-08ED4AE2654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rcRect/>
          <a:stretch/>
        </p:blipFill>
        <p:spPr>
          <a:xfrm>
            <a:off x="318499" y="221778"/>
            <a:ext cx="786384" cy="1030309"/>
          </a:xfrm>
          <a:prstGeom prst="rect">
            <a:avLst/>
          </a:prstGeom>
        </p:spPr>
      </p:pic>
      <p:pic>
        <p:nvPicPr>
          <p:cNvPr id="5" name="Image 4" descr="Une image contenant personne, habits, homme, Visage humain&#10;&#10;Description générée automatiquement">
            <a:extLst>
              <a:ext uri="{FF2B5EF4-FFF2-40B4-BE49-F238E27FC236}">
                <a16:creationId xmlns:a16="http://schemas.microsoft.com/office/drawing/2014/main" id="{3425CD5F-F943-4C25-1AB8-8C2E6859C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4084" y="2098104"/>
            <a:ext cx="4828291" cy="47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3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EF67E-B90C-5028-3473-30CFE601E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086D5D4-42C6-7A46-FCF7-31F1847BAC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231192-B45E-E0EF-F341-924B6BE4DD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-1"/>
            <a:ext cx="12192000" cy="1395183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0BD776E-D7A8-C35C-FE1F-32A7417D4E1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91898" y="427151"/>
            <a:ext cx="8884107" cy="462338"/>
          </a:xfrm>
          <a:prstGeom prst="rect">
            <a:avLst/>
          </a:prstGeom>
        </p:spPr>
        <p:txBody>
          <a:bodyPr lIns="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000" kern="100" spc="0" dirty="0">
                <a:solidFill>
                  <a:schemeClr val="bg1"/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Titre</a:t>
            </a:r>
            <a:endParaRPr lang="fr-CA" sz="3000" kern="100" spc="0" dirty="0">
              <a:solidFill>
                <a:schemeClr val="bg1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C9CDBF0-03DF-9A43-36AD-C6000975CAA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28928" y="825275"/>
            <a:ext cx="6207975" cy="44755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 sz="2000" i="1" cap="none" spc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Sous-titre</a:t>
            </a:r>
            <a:endParaRPr lang="fr-CA" sz="2000" i="1" cap="none" spc="0" dirty="0">
              <a:solidFill>
                <a:schemeClr val="bg1"/>
              </a:solidFill>
              <a:effectLst/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4A197A-A384-0427-BF69-CFC3B2656DB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/>
        </p:blipFill>
        <p:spPr>
          <a:xfrm>
            <a:off x="318499" y="221778"/>
            <a:ext cx="786384" cy="1030309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00A79AB6-BBD9-3C48-2804-F8C8175C429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91898" y="1741936"/>
          <a:ext cx="10502835" cy="3651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3245">
                  <a:extLst>
                    <a:ext uri="{9D8B030D-6E8A-4147-A177-3AD203B41FA5}">
                      <a16:colId xmlns:a16="http://schemas.microsoft.com/office/drawing/2014/main" val="2752259171"/>
                    </a:ext>
                  </a:extLst>
                </a:gridCol>
                <a:gridCol w="2069590">
                  <a:extLst>
                    <a:ext uri="{9D8B030D-6E8A-4147-A177-3AD203B41FA5}">
                      <a16:colId xmlns:a16="http://schemas.microsoft.com/office/drawing/2014/main" val="2830725596"/>
                    </a:ext>
                  </a:extLst>
                </a:gridCol>
              </a:tblGrid>
              <a:tr h="419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kern="1200" dirty="0">
                          <a:solidFill>
                            <a:srgbClr val="3B559E"/>
                          </a:solidFill>
                          <a:effectLst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Titre</a:t>
                      </a:r>
                      <a:endParaRPr lang="fr-CA" sz="2000" b="1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0" i="0" cap="none" spc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374623"/>
                  </a:ext>
                </a:extLst>
              </a:tr>
              <a:tr h="488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0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Sous-texte</a:t>
                      </a:r>
                      <a:endParaRPr lang="fr-CA" sz="1300" b="0" i="0" cap="none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247853"/>
                  </a:ext>
                </a:extLst>
              </a:tr>
              <a:tr h="39063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b="1" i="0" kern="1200" dirty="0">
                          <a:solidFill>
                            <a:srgbClr val="3B559E"/>
                          </a:solidFill>
                          <a:effectLst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Titre</a:t>
                      </a:r>
                      <a:endParaRPr lang="fr-CA" sz="2000" b="1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240107"/>
                  </a:ext>
                </a:extLst>
              </a:tr>
              <a:tr h="876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0" kern="1200" dirty="0">
                          <a:solidFill>
                            <a:schemeClr val="dk1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Sous-texte</a:t>
                      </a:r>
                      <a:endParaRPr lang="fr-CA" sz="1300" b="0" i="0" cap="none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62959"/>
                  </a:ext>
                </a:extLst>
              </a:tr>
              <a:tr h="39063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A" sz="2000" b="1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102791"/>
                  </a:ext>
                </a:extLst>
              </a:tr>
              <a:tr h="39063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A" sz="2000" b="0" i="0" cap="none" dirty="0">
                        <a:solidFill>
                          <a:srgbClr val="3B559E"/>
                        </a:solidFill>
                        <a:effectLst/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CA" sz="1300" b="1" i="0" cap="none" spc="0" dirty="0">
                        <a:solidFill>
                          <a:srgbClr val="3B559E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66143"/>
                  </a:ext>
                </a:extLst>
              </a:tr>
              <a:tr h="67854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CA" sz="1300" b="0" i="0" cap="none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CA" sz="1300" b="1" i="0" cap="none" spc="0" dirty="0">
                        <a:solidFill>
                          <a:srgbClr val="8DC6E8"/>
                        </a:solidFill>
                        <a:effectLst/>
                        <a:latin typeface="Poppins ExtraBold" pitchFamily="2" charset="77"/>
                        <a:cs typeface="Poppins ExtraBold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98712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2081C3E-8708-D207-CB00-9D67051359A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76618" y="1572768"/>
            <a:ext cx="2987451" cy="4481176"/>
          </a:xfrm>
          <a:prstGeom prst="rect">
            <a:avLst/>
          </a:prstGeom>
          <a:effectLst>
            <a:outerShdw blurRad="182445" dist="43057" dir="2700000" algn="tl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70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F1482-24EF-24B1-81C9-DD687B48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3175D2-3A60-DD41-0B81-92CB46CF87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1395183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597A6F-B9E2-A902-05C0-B8BD4C8AC2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rot="5400000">
            <a:off x="6498791" y="6233845"/>
            <a:ext cx="333910" cy="914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3A10876-C0AE-7432-FFCD-412EC2ECC0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10800000">
            <a:off x="0" y="2971800"/>
            <a:ext cx="333910" cy="9144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9957D47-B2C9-C8EC-45BB-A96FCA21C2F5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91898" y="427151"/>
            <a:ext cx="8884107" cy="462338"/>
          </a:xfrm>
          <a:prstGeom prst="rect">
            <a:avLst/>
          </a:prstGeom>
        </p:spPr>
        <p:txBody>
          <a:bodyPr lIns="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000" kern="100" spc="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Olympiades québécoises 2025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9890AA34-8F1D-7C00-B3AB-F5A8DF268A8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228928" y="825275"/>
            <a:ext cx="6207975" cy="44755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 sz="2000" i="1" cap="none" spc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Dépasse-toi</a:t>
            </a:r>
            <a:endParaRPr lang="fr-CA" sz="2000" i="1" cap="none" spc="0" dirty="0">
              <a:solidFill>
                <a:schemeClr val="bg1"/>
              </a:solidFill>
              <a:effectLst/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BF8F7E3-D3FE-EF1F-F2E7-795B55F1621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/>
        </p:blipFill>
        <p:spPr>
          <a:xfrm>
            <a:off x="318499" y="221778"/>
            <a:ext cx="786384" cy="1030309"/>
          </a:xfrm>
          <a:prstGeom prst="rect">
            <a:avLst/>
          </a:prstGeom>
        </p:spPr>
      </p:pic>
      <p:pic>
        <p:nvPicPr>
          <p:cNvPr id="6" name="Image 5" descr="Une image contenant personne, Visage humain, habits, Danse&#10;&#10;Description générée automatiquement">
            <a:extLst>
              <a:ext uri="{FF2B5EF4-FFF2-40B4-BE49-F238E27FC236}">
                <a16:creationId xmlns:a16="http://schemas.microsoft.com/office/drawing/2014/main" id="{D3C5886F-BE50-25A1-A558-4E307196AA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6903" y="2356605"/>
            <a:ext cx="4479140" cy="487824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CC85540-C88A-7472-D52F-631B9C63681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363818" y="1592411"/>
            <a:ext cx="8812187" cy="4707826"/>
          </a:xfrm>
          <a:prstGeom prst="rect">
            <a:avLst/>
          </a:prstGeom>
        </p:spPr>
        <p:txBody>
          <a:bodyPr lIns="0"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200" kern="100" cap="none" spc="0" dirty="0">
                <a:solidFill>
                  <a:srgbClr val="3B559E"/>
                </a:solidFill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Titre test</a:t>
            </a:r>
            <a:endParaRPr lang="fr-CA" sz="32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Dates : à préciser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Métiers en compétition</a:t>
            </a:r>
            <a:endParaRPr lang="fr-CA" sz="1400" b="0" kern="100" cap="none" spc="0" dirty="0">
              <a:solidFill>
                <a:schemeClr val="tx1"/>
              </a:solidFill>
              <a:effectLst/>
              <a:latin typeface="Poppins Medium" pitchFamily="2" charset="77"/>
              <a:ea typeface="Calibri" panose="020F0502020204030204" pitchFamily="34" charset="0"/>
              <a:cs typeface="Poppins Medium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1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2 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</a:t>
            </a: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3</a:t>
            </a:r>
            <a:endParaRPr lang="fr-CA" sz="16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320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98B5-82A8-15AC-3469-DD56F576E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638064F-3908-94FC-E4E7-DC42E0BBEB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1395183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40187A9-30DB-13BE-8871-7927A20BC5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rot="5400000">
            <a:off x="6498791" y="6233845"/>
            <a:ext cx="333910" cy="914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CEEAF23-E46C-A271-DFF0-412D19B97A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10800000">
            <a:off x="0" y="2971800"/>
            <a:ext cx="333910" cy="9144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06DF2F2-A1A9-C115-BCF8-6FECC8B5D8D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91898" y="427151"/>
            <a:ext cx="8884107" cy="462338"/>
          </a:xfrm>
          <a:prstGeom prst="rect">
            <a:avLst/>
          </a:prstGeom>
        </p:spPr>
        <p:txBody>
          <a:bodyPr lIns="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000" kern="100" spc="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Olympiades québécoises 2025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E9E53709-A750-DB8B-58FB-358D63F609F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228928" y="825275"/>
            <a:ext cx="6207975" cy="447553"/>
          </a:xfrm>
          <a:prstGeom prst="rect">
            <a:avLst/>
          </a:prstGeom>
        </p:spPr>
        <p:txBody>
          <a:bodyPr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CA" sz="2000" i="1" cap="none" spc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Dépasse-toi</a:t>
            </a:r>
            <a:endParaRPr lang="fr-CA" sz="2000" i="1" cap="none" spc="0" dirty="0">
              <a:solidFill>
                <a:schemeClr val="bg1"/>
              </a:solidFill>
              <a:effectLst/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0CED03D-4295-9426-15F4-C0A8C8FFBE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/>
        </p:blipFill>
        <p:spPr>
          <a:xfrm>
            <a:off x="318499" y="221778"/>
            <a:ext cx="786384" cy="1030309"/>
          </a:xfrm>
          <a:prstGeom prst="rect">
            <a:avLst/>
          </a:prstGeom>
        </p:spPr>
      </p:pic>
      <p:pic>
        <p:nvPicPr>
          <p:cNvPr id="6" name="Image 5" descr="Une image contenant personne, Visage humain, habits, Danse&#10;&#10;Description générée automatiquement">
            <a:extLst>
              <a:ext uri="{FF2B5EF4-FFF2-40B4-BE49-F238E27FC236}">
                <a16:creationId xmlns:a16="http://schemas.microsoft.com/office/drawing/2014/main" id="{FE2AF62B-B565-B74D-0C32-D3AA8EDFF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6903" y="2356605"/>
            <a:ext cx="4479140" cy="487824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2E82100-8905-552A-FA41-D833892D56F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363818" y="1592411"/>
            <a:ext cx="8812187" cy="4707826"/>
          </a:xfrm>
          <a:prstGeom prst="rect">
            <a:avLst/>
          </a:prstGeom>
        </p:spPr>
        <p:txBody>
          <a:bodyPr lIns="0"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2667" b="1" kern="1200" cap="all" spc="-133">
                <a:solidFill>
                  <a:srgbClr val="9EA2A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200" kern="100" cap="none" spc="0" dirty="0">
                <a:solidFill>
                  <a:srgbClr val="3B559E"/>
                </a:solidFill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Titre test</a:t>
            </a:r>
            <a:endParaRPr lang="fr-CA" sz="32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Dates : à préciser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600" kern="100" cap="none" spc="0" dirty="0">
                <a:solidFill>
                  <a:srgbClr val="3B559E"/>
                </a:solidFill>
                <a:effectLst/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Métiers en compétition</a:t>
            </a:r>
            <a:endParaRPr lang="fr-CA" sz="1400" b="0" kern="100" cap="none" spc="0" dirty="0">
              <a:solidFill>
                <a:schemeClr val="tx1"/>
              </a:solidFill>
              <a:effectLst/>
              <a:latin typeface="Poppins Medium" pitchFamily="2" charset="77"/>
              <a:ea typeface="Calibri" panose="020F0502020204030204" pitchFamily="34" charset="0"/>
              <a:cs typeface="Poppins Medium" pitchFamily="2" charset="77"/>
            </a:endParaRP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1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2 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1800000" algn="l"/>
              </a:tabLst>
            </a:pPr>
            <a:r>
              <a:rPr lang="fr-CA" sz="1400" b="0" kern="100" cap="none" spc="0" dirty="0">
                <a:solidFill>
                  <a:schemeClr val="tx1"/>
                </a:solidFill>
                <a:effectLst/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Métier </a:t>
            </a:r>
            <a:r>
              <a:rPr lang="fr-CA" sz="1400" b="0" kern="100" cap="none" spc="0" dirty="0">
                <a:solidFill>
                  <a:schemeClr val="tx1"/>
                </a:solidFill>
                <a:latin typeface="Poppins Medium" pitchFamily="2" charset="77"/>
                <a:ea typeface="Calibri" panose="020F0502020204030204" pitchFamily="34" charset="0"/>
                <a:cs typeface="Poppins Medium" pitchFamily="2" charset="77"/>
              </a:rPr>
              <a:t>3</a:t>
            </a:r>
            <a:endParaRPr lang="fr-CA" sz="1600" kern="100" cap="none" spc="0" dirty="0">
              <a:solidFill>
                <a:srgbClr val="3B559E"/>
              </a:solidFill>
              <a:effectLst/>
              <a:latin typeface="Poppins SemiBold" pitchFamily="2" charset="77"/>
              <a:ea typeface="Calibri" panose="020F0502020204030204" pitchFamily="34" charset="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054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6D16F0-F7E7-1E12-4467-E1257594A6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1F128E-2E94-AF55-6950-5026763E38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50281" y="5694373"/>
            <a:ext cx="2276062" cy="5106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964EC0-4C9A-B897-82BE-6EB4E520F9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2971800"/>
            <a:ext cx="333910" cy="9144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1829AC-9909-3BC3-45B8-21CEE9718B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4871801" y="2971800"/>
            <a:ext cx="7320199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977328-E9CD-53F0-99D9-75A00BE547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86423" y="1840833"/>
            <a:ext cx="3232866" cy="216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6DEC0E6F14794CAF1A2B50145FB9CD" ma:contentTypeVersion="15" ma:contentTypeDescription="Crée un document." ma:contentTypeScope="" ma:versionID="eaf59296c810e743e3a62b6b05d66570">
  <xsd:schema xmlns:xsd="http://www.w3.org/2001/XMLSchema" xmlns:xs="http://www.w3.org/2001/XMLSchema" xmlns:p="http://schemas.microsoft.com/office/2006/metadata/properties" xmlns:ns2="c091f57e-17ab-448c-bff8-3acf67837a0f" xmlns:ns3="c9a88180-3cd5-421e-8adc-ba7eb4e937a0" targetNamespace="http://schemas.microsoft.com/office/2006/metadata/properties" ma:root="true" ma:fieldsID="b8b6aa9d18955e93201d6929db298dd4" ns2:_="" ns3:_="">
    <xsd:import namespace="c091f57e-17ab-448c-bff8-3acf67837a0f"/>
    <xsd:import namespace="c9a88180-3cd5-421e-8adc-ba7eb4e93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1f57e-17ab-448c-bff8-3acf67837a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411b970b-93d2-4e57-8278-36adbb38b1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88180-3cd5-421e-8adc-ba7eb4e937a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70b2956-0837-48fd-86f3-5929b2d5eb3b}" ma:internalName="TaxCatchAll" ma:showField="CatchAllData" ma:web="c9a88180-3cd5-421e-8adc-ba7eb4e937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a88180-3cd5-421e-8adc-ba7eb4e937a0" xsi:nil="true"/>
    <lcf76f155ced4ddcb4097134ff3c332f xmlns="c091f57e-17ab-448c-bff8-3acf67837a0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930445-2468-4658-BA99-B00028A22F0C}">
  <ds:schemaRefs>
    <ds:schemaRef ds:uri="c091f57e-17ab-448c-bff8-3acf67837a0f"/>
    <ds:schemaRef ds:uri="c9a88180-3cd5-421e-8adc-ba7eb4e937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2CA7756-C893-45AD-A3A4-E044E4AB9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1C77B6-09F4-44DF-B2DE-BE00EA3B90A2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c9a88180-3cd5-421e-8adc-ba7eb4e937a0"/>
    <ds:schemaRef ds:uri="c091f57e-17ab-448c-bff8-3acf67837a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3631</TotalTime>
  <Words>99</Words>
  <Application>Microsoft Office PowerPoint</Application>
  <PresentationFormat>Grand écran</PresentationFormat>
  <Paragraphs>54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Poppins</vt:lpstr>
      <vt:lpstr>Poppins ExtraBold</vt:lpstr>
      <vt:lpstr>Poppins Medium</vt:lpstr>
      <vt:lpstr>Poppins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Saint-Pierre</dc:creator>
  <cp:lastModifiedBy>Jérémie Ruellan</cp:lastModifiedBy>
  <cp:revision>32</cp:revision>
  <cp:lastPrinted>2025-01-29T13:47:08Z</cp:lastPrinted>
  <dcterms:created xsi:type="dcterms:W3CDTF">2024-01-20T18:02:26Z</dcterms:created>
  <dcterms:modified xsi:type="dcterms:W3CDTF">2025-02-05T15:17:20Z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0x010100E96DEC0E6F14794CAF1A2B50145FB9CD</vt:lpwstr>
  </property>
  <property fmtid="{D5CDD505-2E9C-101B-9397-08002B2CF9AE}" pid="3" name="MediaServiceImageTags">
    <vt:lpwstr/>
  </property>
</Properties>
</file>