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7" r:id="rId5"/>
    <p:sldId id="260" r:id="rId6"/>
    <p:sldId id="278" r:id="rId7"/>
    <p:sldId id="279" r:id="rId8"/>
    <p:sldId id="269" r:id="rId9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70"/>
    <a:srgbClr val="D0383F"/>
    <a:srgbClr val="8DC6E8"/>
    <a:srgbClr val="3B5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3B4E6A-948D-4C67-8A6A-6B09FEA1B35C}" type="datetimeFigureOut">
              <a:rPr lang="fr-CA" smtClean="0"/>
              <a:t>2026-05-04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6B889F-0B20-47EB-8AAE-D6811C9D2B9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54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B889F-0B20-47EB-8AAE-D6811C9D2B9E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8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B889F-0B20-47EB-8AAE-D6811C9D2B9E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11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FAAA3-1395-67E6-CCB6-1B4AE951E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60DA71-7FB2-C4F6-E971-F10543ECC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4C9619-BECE-0BBF-00A2-562A22C71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9DA953-317D-B9BA-F3C5-6E9430E86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B889F-0B20-47EB-8AAE-D6811C9D2B9E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815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F15A-B5BD-9538-9973-F3610CD0B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809CBB-7BA7-AF7E-7DFE-AA4430D21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A688C2-02CA-3E17-EAC8-CC01C0BF4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C892A8-A798-50F5-47DF-31EDEFEAC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B889F-0B20-47EB-8AAE-D6811C9D2B9E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43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B889F-0B20-47EB-8AAE-D6811C9D2B9E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31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73243-FDD7-EA9F-EBA0-4539A8746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3BADC1-B6CA-AFD0-B505-5DFDE06C0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071C18-274A-0F02-CA97-86FB2CDB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A03E8-CD36-D289-A921-5A65E5F2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AA8933-A170-E87D-09F7-EA63475D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97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AB494-7F7B-40E6-5C93-DB4A41E8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19C5A4-3727-0B52-C819-A60768C58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3A450-09A4-0F68-AD03-3518B157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AE914-B113-64E1-C674-F8028B03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B5D7AA-91AF-D73D-7BC1-5544700D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8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0A57AE-C037-80EF-A966-3EC8A0AA5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40F19F-A69A-D20E-7DB0-261308102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AF30AB-CA88-F357-DB6A-9C2E0E4E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B58DB-D6AD-CF4F-3785-60A46BDD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36F33-23D6-F15A-8447-726682A4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62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21E54-993E-9701-608C-1A94DCC4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73641C-1383-4FAB-D33E-3C4BE2B41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4FB840-DB2A-05AA-E833-0DDA575E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D317A0-AE1D-342D-3B7E-A767430A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DC215-F35E-297E-EB2C-DADE48C8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5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81B02-D26C-A638-724F-26D21FDA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14E5C9-87E2-D336-61F0-D6616620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1C6B04-D620-EA7B-646C-9034B563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AFC5B-A8FA-D354-849A-DA648E7B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DFFC12-14D5-1ECF-51A5-78C42753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8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D0EB9-E359-83CD-8971-9EBBB678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C018A-E617-3E73-E234-1BA9BBE1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8E159C-9ADC-87BA-69EE-564CC2F8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DB3D78-28FC-93AA-CF1F-DB9AD993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E52280-8C2A-9D1D-C7A2-7BD3C081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D6000E-7E77-A5D9-DDB9-DABE9DB7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3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552C8-9B90-DCB0-18A2-04DEC7C0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B779F5-7237-A61E-041A-6B6CB708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7E21CF-3057-8AF4-25AB-F864879A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6AD511-D5B1-2754-9842-62672F836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33FDD0-67F1-DACB-24C2-8A58313AF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E37AD1-A8CF-2C05-9CEB-E9AF96D9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D75E1D-4B97-23D2-41CD-EF55BF53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7AE8C7-4156-5408-ACB7-F84B637A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46F91-6F4F-EE3A-9950-796C85CC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4AFE48-77D5-0F54-6507-D498BAC7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78A42-300C-E371-4ED4-F1A11E0A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00423C-231E-7A2A-7DC6-09D08C53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2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7E8233-276C-826F-35D4-EE3C42C4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D7EA63-1685-EDA4-9019-B89C1BB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FC5690-4545-6165-32A0-1BFCA108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16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59709-B654-1AD6-D700-EEA6762E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C00B5-4A72-B5DE-2B8C-64E0F5D6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1CCC9-AA49-3F57-A88D-AC102321E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2A1CC-FE74-2F1D-D18F-501EDD6D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A96C9-16ED-1766-77A6-F527996E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FDCDA-53DF-41BF-A451-EC9206CD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2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CD565-EF48-CB2A-2FCA-C2FB8C64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70B1F9-D584-D964-6151-E368E8FC5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31F568-10E7-0A3E-5D7F-6762AD786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AE99E6-3F2C-5420-D9F8-A1117D6D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D7B815-0DD6-2DC6-A647-7398DA3A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2A6FF6-1033-C233-BB87-7FED0B7C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76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4889C5-B74B-7EF0-423B-E633FBEC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7D9D6A-211C-A016-9FDF-A01C17DE8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C3132-70DD-DD45-B951-7FA6ED30C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CBAE-8446-034B-9F4F-447CC72CA9C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C5FD74-B0B4-ED0F-6EDF-F1E3ED875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FE31F-78A6-2AED-9DE8-E959B9B95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7602-BE70-944B-9FC3-18F29DB69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8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5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image" Target="../media/image4.png"/><Relationship Id="rId4" Type="http://schemas.openxmlformats.org/officeDocument/2006/relationships/tags" Target="../tags/tag18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6.png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0" Type="http://schemas.openxmlformats.org/officeDocument/2006/relationships/image" Target="../media/image7.png"/><Relationship Id="rId4" Type="http://schemas.openxmlformats.org/officeDocument/2006/relationships/tags" Target="../tags/tag3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6D16F0-F7E7-1E12-4467-E1257594A66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BC2531-3825-3584-E398-3304F4DF68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FF20ED0-8320-7501-76AA-F270CB10C62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46161" y="2554038"/>
            <a:ext cx="5990395" cy="1909763"/>
          </a:xfrm>
          <a:prstGeom prst="rect">
            <a:avLst/>
          </a:prstGeom>
        </p:spPr>
        <p:txBody>
          <a:bodyPr anchor="ctr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500"/>
              </a:spcAft>
            </a:pPr>
            <a:r>
              <a:rPr lang="fr-CA" sz="4000" spc="0" dirty="0">
                <a:solidFill>
                  <a:schemeClr val="bg1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Titre</a:t>
            </a:r>
            <a:br>
              <a:rPr lang="fr-CA" sz="4000" spc="0" dirty="0">
                <a:solidFill>
                  <a:schemeClr val="bg1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</a:br>
            <a:endParaRPr lang="fr-CA" sz="4000" spc="0" dirty="0">
              <a:solidFill>
                <a:schemeClr val="bg1"/>
              </a:solidFill>
              <a:effectLst/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r>
              <a:rPr lang="fr-CA" sz="2000" spc="0" dirty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rPr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A23328-65BF-9805-3484-4E8DC9C0CF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89977" y="2060289"/>
            <a:ext cx="1834483" cy="24035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1F128E-2E94-AF55-6950-5026763E38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45355" y="5348877"/>
            <a:ext cx="2276062" cy="5106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CF6082-18A9-9F09-5EF1-00791E1C25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 rot="5400000">
            <a:off x="8189288" y="6233845"/>
            <a:ext cx="333910" cy="914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964EC0-4C9A-B897-82BE-6EB4E520F9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 rot="10800000">
            <a:off x="0" y="2971800"/>
            <a:ext cx="33391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AA8B6-24ED-AD51-C0C0-21F93B7EC1DA}"/>
              </a:ext>
            </a:extLst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77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86B029-3F40-555D-7ED0-82C0AC50FBC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1395183"/>
          </a:xfrm>
          <a:prstGeom prst="rect">
            <a:avLst/>
          </a:prstGeom>
          <a:solidFill>
            <a:srgbClr val="3B55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C8C9E45-25D4-D38D-52EB-66253421FD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189288" y="6233845"/>
            <a:ext cx="333910" cy="914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D994192-1D5B-4717-CEAE-4A24FE60C5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0" y="2971800"/>
            <a:ext cx="333910" cy="914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218DBC-7E0A-44F1-5EA7-C2A89FEA81C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63818" y="1592411"/>
            <a:ext cx="8812187" cy="4707826"/>
          </a:xfrm>
          <a:prstGeom prst="rect">
            <a:avLst/>
          </a:prstGeom>
        </p:spPr>
        <p:txBody>
          <a:bodyPr lIns="0" anchor="t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CA" sz="3200" kern="100" cap="none" spc="0" dirty="0">
                <a:solidFill>
                  <a:srgbClr val="3B559E"/>
                </a:solidFill>
                <a:latin typeface="Poppins SemiBold" pitchFamily="2" charset="77"/>
                <a:ea typeface="Calibri" panose="020F0502020204030204" pitchFamily="34" charset="0"/>
                <a:cs typeface="Poppins SemiBold" pitchFamily="2" charset="77"/>
              </a:rPr>
              <a:t>Titre test</a:t>
            </a:r>
            <a:endParaRPr lang="fr-CA" sz="3200" kern="100" cap="none" spc="0" dirty="0">
              <a:solidFill>
                <a:srgbClr val="3B559E"/>
              </a:solidFill>
              <a:effectLst/>
              <a:latin typeface="Poppins SemiBold" pitchFamily="2" charset="77"/>
              <a:ea typeface="Calibri" panose="020F0502020204030204" pitchFamily="34" charset="0"/>
              <a:cs typeface="Poppins SemiBold" pitchFamily="2" charset="77"/>
            </a:endParaRPr>
          </a:p>
          <a:p>
            <a:pPr marL="285750" lvl="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0000" algn="l"/>
              </a:tabLst>
            </a:pPr>
            <a:r>
              <a:rPr lang="fr-CA" sz="1600" kern="100" cap="none" spc="0" dirty="0">
                <a:solidFill>
                  <a:srgbClr val="3B559E"/>
                </a:solidFill>
                <a:effectLst/>
                <a:latin typeface="Poppins SemiBold" pitchFamily="2" charset="77"/>
                <a:ea typeface="Calibri" panose="020F0502020204030204" pitchFamily="34" charset="0"/>
                <a:cs typeface="Poppins SemiBold" pitchFamily="2" charset="77"/>
              </a:rPr>
              <a:t>Dates : à préciser</a:t>
            </a:r>
          </a:p>
          <a:p>
            <a:pPr marL="285750" lvl="0" indent="-285750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1800000" algn="l"/>
              </a:tabLst>
            </a:pPr>
            <a:r>
              <a:rPr lang="fr-CA" sz="1600" kern="100" cap="none" spc="0" dirty="0">
                <a:solidFill>
                  <a:srgbClr val="3B559E"/>
                </a:solidFill>
                <a:effectLst/>
                <a:latin typeface="Poppins SemiBold" pitchFamily="2" charset="77"/>
                <a:ea typeface="Calibri" panose="020F0502020204030204" pitchFamily="34" charset="0"/>
                <a:cs typeface="Poppins SemiBold" pitchFamily="2" charset="77"/>
              </a:rPr>
              <a:t>Métiers en compétition</a:t>
            </a:r>
            <a:endParaRPr lang="fr-CA" sz="1400" b="0" kern="100" cap="none" spc="0" dirty="0">
              <a:solidFill>
                <a:schemeClr val="tx1"/>
              </a:solidFill>
              <a:effectLst/>
              <a:latin typeface="Poppins Medium" pitchFamily="2" charset="77"/>
              <a:ea typeface="Calibri" panose="020F0502020204030204" pitchFamily="34" charset="0"/>
              <a:cs typeface="Poppins Medium" pitchFamily="2" charset="77"/>
            </a:endParaRPr>
          </a:p>
          <a:p>
            <a:pPr marL="285750" lvl="0" indent="-285750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1800000" algn="l"/>
              </a:tabLst>
            </a:pPr>
            <a:r>
              <a:rPr lang="fr-CA" sz="1400" b="0" kern="100" cap="none" spc="0" dirty="0">
                <a:solidFill>
                  <a:schemeClr val="tx1"/>
                </a:solidFill>
                <a:effectLst/>
                <a:latin typeface="Poppins Medium" pitchFamily="2" charset="77"/>
                <a:ea typeface="Calibri" panose="020F0502020204030204" pitchFamily="34" charset="0"/>
                <a:cs typeface="Poppins Medium" pitchFamily="2" charset="77"/>
              </a:rPr>
              <a:t>Métier 1</a:t>
            </a:r>
          </a:p>
          <a:p>
            <a:pPr marL="285750" lvl="0" indent="-285750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1800000" algn="l"/>
              </a:tabLst>
            </a:pPr>
            <a:r>
              <a:rPr lang="fr-CA" sz="1400" b="0" kern="100" cap="none" spc="0" dirty="0">
                <a:solidFill>
                  <a:schemeClr val="tx1"/>
                </a:solidFill>
                <a:latin typeface="Poppins Medium" pitchFamily="2" charset="77"/>
                <a:ea typeface="Calibri" panose="020F0502020204030204" pitchFamily="34" charset="0"/>
                <a:cs typeface="Poppins Medium" pitchFamily="2" charset="77"/>
              </a:rPr>
              <a:t>Métier 2 </a:t>
            </a:r>
          </a:p>
          <a:p>
            <a:pPr marL="285750" lvl="0" indent="-285750">
              <a:lnSpc>
                <a:spcPct val="107000"/>
              </a:lnSpc>
              <a:spcBef>
                <a:spcPts val="30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1800000" algn="l"/>
              </a:tabLst>
            </a:pPr>
            <a:r>
              <a:rPr lang="fr-CA" sz="1400" b="0" kern="100" cap="none" spc="0" dirty="0">
                <a:solidFill>
                  <a:schemeClr val="tx1"/>
                </a:solidFill>
                <a:effectLst/>
                <a:latin typeface="Poppins Medium" pitchFamily="2" charset="77"/>
                <a:ea typeface="Calibri" panose="020F0502020204030204" pitchFamily="34" charset="0"/>
                <a:cs typeface="Poppins Medium" pitchFamily="2" charset="77"/>
              </a:rPr>
              <a:t>Métier </a:t>
            </a:r>
            <a:r>
              <a:rPr lang="fr-CA" sz="1400" b="0" kern="100" cap="none" spc="0" dirty="0">
                <a:solidFill>
                  <a:schemeClr val="tx1"/>
                </a:solidFill>
                <a:latin typeface="Poppins Medium" pitchFamily="2" charset="77"/>
                <a:ea typeface="Calibri" panose="020F0502020204030204" pitchFamily="34" charset="0"/>
                <a:cs typeface="Poppins Medium" pitchFamily="2" charset="77"/>
              </a:rPr>
              <a:t>3</a:t>
            </a:r>
            <a:endParaRPr lang="fr-CA" sz="1600" kern="100" cap="none" spc="0" dirty="0">
              <a:solidFill>
                <a:srgbClr val="3B559E"/>
              </a:solidFill>
              <a:effectLst/>
              <a:latin typeface="Poppins SemiBold" pitchFamily="2" charset="77"/>
              <a:ea typeface="Calibri" panose="020F0502020204030204" pitchFamily="34" charset="0"/>
              <a:cs typeface="Poppins SemiBold" pitchFamily="2" charset="77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BF58824-A027-1EEC-8720-0E5B100864A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291898" y="427151"/>
            <a:ext cx="8884107" cy="462338"/>
          </a:xfrm>
          <a:prstGeom prst="rect">
            <a:avLst/>
          </a:prstGeom>
        </p:spPr>
        <p:txBody>
          <a:bodyPr lIns="0" anchor="ctr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CA" sz="3000" kern="100" spc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Olympiades québécoises 2027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C1CD1411-D870-B9BD-F764-81A5D2DF558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228928" y="825275"/>
            <a:ext cx="6207975" cy="447553"/>
          </a:xfrm>
          <a:prstGeom prst="rect">
            <a:avLst/>
          </a:prstGeom>
        </p:spPr>
        <p:txBody>
          <a:bodyPr anchor="ctr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r-CA" sz="2000" i="1" cap="none" spc="0" dirty="0">
              <a:solidFill>
                <a:schemeClr val="bg1"/>
              </a:solidFill>
              <a:effectLst/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1928720-9A49-9551-C4B7-6ACACA57D0A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/>
        </p:blipFill>
        <p:spPr>
          <a:xfrm>
            <a:off x="318499" y="221778"/>
            <a:ext cx="786384" cy="10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22B72-F42B-FDFE-244F-B29964BB9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B01E14-300D-0946-8B27-C8870D2627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1395183"/>
          </a:xfrm>
          <a:prstGeom prst="rect">
            <a:avLst/>
          </a:prstGeom>
          <a:solidFill>
            <a:srgbClr val="3B55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E9A7113-93B1-0267-C44D-8C6A935DC9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189288" y="6233845"/>
            <a:ext cx="333910" cy="914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373699-FED7-82A2-BA55-229B229F33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10800000">
            <a:off x="0" y="2971800"/>
            <a:ext cx="333910" cy="9144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EC89B21-D227-FDBD-71D3-0424709C3D9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291898" y="427151"/>
            <a:ext cx="8884107" cy="462338"/>
          </a:xfrm>
          <a:prstGeom prst="rect">
            <a:avLst/>
          </a:prstGeom>
        </p:spPr>
        <p:txBody>
          <a:bodyPr lIns="0" anchor="ctr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CA" sz="3000" kern="100" spc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Olympiades québécoises 2027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F205804-33C0-C0A0-8110-53A00EB1A41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228928" y="825275"/>
            <a:ext cx="6207975" cy="447553"/>
          </a:xfrm>
          <a:prstGeom prst="rect">
            <a:avLst/>
          </a:prstGeom>
        </p:spPr>
        <p:txBody>
          <a:bodyPr anchor="ctr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r-CA" sz="2000" i="1" cap="none" spc="0" dirty="0">
              <a:solidFill>
                <a:schemeClr val="bg1"/>
              </a:solidFill>
              <a:effectLst/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F9B9BC0-123E-C822-D963-77D6C0677F6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/>
        </p:blipFill>
        <p:spPr>
          <a:xfrm>
            <a:off x="318499" y="221778"/>
            <a:ext cx="786384" cy="1030309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7F5A2D2-510F-742F-55F4-15FBBFF25DD0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834582"/>
              </p:ext>
            </p:extLst>
          </p:nvPr>
        </p:nvGraphicFramePr>
        <p:xfrm>
          <a:off x="1291898" y="1741936"/>
          <a:ext cx="10502835" cy="365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3245">
                  <a:extLst>
                    <a:ext uri="{9D8B030D-6E8A-4147-A177-3AD203B41FA5}">
                      <a16:colId xmlns:a16="http://schemas.microsoft.com/office/drawing/2014/main" val="2752259171"/>
                    </a:ext>
                  </a:extLst>
                </a:gridCol>
                <a:gridCol w="2069590">
                  <a:extLst>
                    <a:ext uri="{9D8B030D-6E8A-4147-A177-3AD203B41FA5}">
                      <a16:colId xmlns:a16="http://schemas.microsoft.com/office/drawing/2014/main" val="2830725596"/>
                    </a:ext>
                  </a:extLst>
                </a:gridCol>
              </a:tblGrid>
              <a:tr h="419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dirty="0">
                          <a:solidFill>
                            <a:srgbClr val="3B559E"/>
                          </a:solidFill>
                          <a:effectLst/>
                          <a:latin typeface="Poppins SemiBold" pitchFamily="2" charset="77"/>
                          <a:ea typeface="+mn-ea"/>
                          <a:cs typeface="Poppins SemiBold" pitchFamily="2" charset="77"/>
                        </a:rPr>
                        <a:t>Titre</a:t>
                      </a:r>
                      <a:endParaRPr lang="fr-CA" sz="2000" b="1" i="0" cap="none" dirty="0">
                        <a:solidFill>
                          <a:srgbClr val="3B559E"/>
                        </a:solidFill>
                        <a:effectLst/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300" b="0" i="0" cap="none" spc="0">
                        <a:solidFill>
                          <a:schemeClr val="tx1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74623"/>
                  </a:ext>
                </a:extLst>
              </a:tr>
              <a:tr h="488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kern="1200" dirty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Sous-texte</a:t>
                      </a:r>
                      <a:endParaRPr lang="fr-CA" sz="1300" b="0" i="0" cap="none" dirty="0">
                        <a:solidFill>
                          <a:schemeClr val="tx1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300" b="1" i="0" cap="none" spc="0" dirty="0">
                        <a:solidFill>
                          <a:srgbClr val="3B559E"/>
                        </a:solidFill>
                        <a:effectLst/>
                        <a:latin typeface="Poppins ExtraBold" pitchFamily="2" charset="77"/>
                        <a:cs typeface="Poppins Extra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47853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i="0" kern="1200" dirty="0">
                          <a:solidFill>
                            <a:srgbClr val="3B559E"/>
                          </a:solidFill>
                          <a:effectLst/>
                          <a:latin typeface="Poppins SemiBold" pitchFamily="2" charset="77"/>
                          <a:ea typeface="+mn-ea"/>
                          <a:cs typeface="Poppins SemiBold" pitchFamily="2" charset="77"/>
                        </a:rPr>
                        <a:t>Titre</a:t>
                      </a:r>
                      <a:endParaRPr lang="fr-CA" sz="2000" b="1" i="0" cap="none" dirty="0">
                        <a:solidFill>
                          <a:srgbClr val="3B559E"/>
                        </a:solidFill>
                        <a:effectLst/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300" b="1" i="0" cap="none" spc="0">
                        <a:solidFill>
                          <a:srgbClr val="3B559E"/>
                        </a:solidFill>
                        <a:effectLst/>
                        <a:latin typeface="Poppins ExtraBold" pitchFamily="2" charset="77"/>
                        <a:cs typeface="Poppins Extra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40107"/>
                  </a:ext>
                </a:extLst>
              </a:tr>
              <a:tr h="876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kern="1200" dirty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Sous-texte</a:t>
                      </a:r>
                      <a:endParaRPr lang="fr-CA" sz="1300" b="0" i="0" cap="none" dirty="0">
                        <a:solidFill>
                          <a:schemeClr val="tx1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300" b="1" i="0" cap="none" spc="0" dirty="0">
                        <a:solidFill>
                          <a:srgbClr val="3B559E"/>
                        </a:solidFill>
                        <a:effectLst/>
                        <a:latin typeface="Poppins ExtraBold" pitchFamily="2" charset="77"/>
                        <a:cs typeface="Poppins Extra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62959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CA" sz="2000" b="1" i="0" cap="none" dirty="0">
                        <a:solidFill>
                          <a:srgbClr val="3B559E"/>
                        </a:solidFill>
                        <a:effectLst/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300" b="1" i="0" cap="none" spc="0" dirty="0">
                        <a:solidFill>
                          <a:srgbClr val="3B559E"/>
                        </a:solidFill>
                        <a:effectLst/>
                        <a:latin typeface="Poppins ExtraBold" pitchFamily="2" charset="77"/>
                        <a:cs typeface="Poppins Extra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02791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CA" sz="2000" b="0" i="0" cap="none" dirty="0">
                        <a:solidFill>
                          <a:srgbClr val="3B559E"/>
                        </a:solidFill>
                        <a:effectLst/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CA" sz="1300" b="1" i="0" cap="none" spc="0" dirty="0">
                        <a:solidFill>
                          <a:srgbClr val="3B559E"/>
                        </a:solidFill>
                        <a:effectLst/>
                        <a:latin typeface="Poppins ExtraBold" pitchFamily="2" charset="77"/>
                        <a:cs typeface="Poppins Extra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66143"/>
                  </a:ext>
                </a:extLst>
              </a:tr>
              <a:tr h="67854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CA" sz="1300" b="0" i="0" cap="none" dirty="0">
                        <a:solidFill>
                          <a:schemeClr val="tx1"/>
                        </a:solidFill>
                        <a:effectLst/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CA" sz="1300" b="1" i="0" cap="none" spc="0" dirty="0">
                        <a:solidFill>
                          <a:srgbClr val="8DC6E8"/>
                        </a:solidFill>
                        <a:effectLst/>
                        <a:latin typeface="Poppins ExtraBold" pitchFamily="2" charset="77"/>
                        <a:cs typeface="Poppins ExtraBold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9871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FD5BA7C8-9F88-03F5-D7AD-8B864B17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28" y="1567428"/>
            <a:ext cx="3088474" cy="46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0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5A0B0-DD06-9F61-B4ED-1A1A684BF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D05473-BA2B-B58F-A203-382CA1E006A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1395183"/>
          </a:xfrm>
          <a:prstGeom prst="rect">
            <a:avLst/>
          </a:prstGeom>
          <a:solidFill>
            <a:srgbClr val="3B55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A745802-4354-83B5-D03A-F063FDD566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189288" y="6233845"/>
            <a:ext cx="333910" cy="914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8FA1604-B049-CD15-87CB-C3BA56F0EB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0" y="2971800"/>
            <a:ext cx="333910" cy="9144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0063C49-A8A7-B43B-D772-16D209F3BAA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291898" y="427151"/>
            <a:ext cx="8884107" cy="462338"/>
          </a:xfrm>
          <a:prstGeom prst="rect">
            <a:avLst/>
          </a:prstGeom>
        </p:spPr>
        <p:txBody>
          <a:bodyPr lIns="0" anchor="ctr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CA" sz="3000" kern="100" spc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Olympiades québécoises 2027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88FD29-C990-B719-9A3E-8EA4E04FF21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228928" y="825275"/>
            <a:ext cx="6207975" cy="447553"/>
          </a:xfrm>
          <a:prstGeom prst="rect">
            <a:avLst/>
          </a:prstGeom>
        </p:spPr>
        <p:txBody>
          <a:bodyPr anchor="ctr"/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kern="1200" cap="all" spc="-133">
                <a:solidFill>
                  <a:srgbClr val="9EA2A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r-CA" sz="2000" i="1" cap="none" spc="0" dirty="0">
              <a:solidFill>
                <a:schemeClr val="bg1"/>
              </a:solidFill>
              <a:effectLst/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D924137-33F9-8E0E-4EDC-A329C830384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/>
        </p:blipFill>
        <p:spPr>
          <a:xfrm>
            <a:off x="318499" y="221778"/>
            <a:ext cx="786384" cy="10303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094264-AD1F-1C3A-C4B8-BDA7DBF49D5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rcRect l="6057" t="13842" r="6989" b="11453"/>
          <a:stretch>
            <a:fillRect/>
          </a:stretch>
        </p:blipFill>
        <p:spPr>
          <a:xfrm>
            <a:off x="2233151" y="1395182"/>
            <a:ext cx="7725697" cy="51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4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6D16F0-F7E7-1E12-4467-E1257594A66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1F128E-2E94-AF55-6950-5026763E38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0281" y="5694373"/>
            <a:ext cx="2276062" cy="5106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964EC0-4C9A-B897-82BE-6EB4E520F9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0" y="2971800"/>
            <a:ext cx="333910" cy="914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61829AC-9909-3BC3-45B8-21CEE9718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4871801" y="2971800"/>
            <a:ext cx="7320199" cy="914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977328-E9CD-53F0-99D9-75A00BE547B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86423" y="1840833"/>
            <a:ext cx="3232866" cy="21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DEC0E6F14794CAF1A2B50145FB9CD" ma:contentTypeVersion="15" ma:contentTypeDescription="Crée un document." ma:contentTypeScope="" ma:versionID="eaf59296c810e743e3a62b6b05d66570">
  <xsd:schema xmlns:xsd="http://www.w3.org/2001/XMLSchema" xmlns:xs="http://www.w3.org/2001/XMLSchema" xmlns:p="http://schemas.microsoft.com/office/2006/metadata/properties" xmlns:ns2="c091f57e-17ab-448c-bff8-3acf67837a0f" xmlns:ns3="c9a88180-3cd5-421e-8adc-ba7eb4e937a0" targetNamespace="http://schemas.microsoft.com/office/2006/metadata/properties" ma:root="true" ma:fieldsID="b8b6aa9d18955e93201d6929db298dd4" ns2:_="" ns3:_="">
    <xsd:import namespace="c091f57e-17ab-448c-bff8-3acf67837a0f"/>
    <xsd:import namespace="c9a88180-3cd5-421e-8adc-ba7eb4e93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f57e-17ab-448c-bff8-3acf67837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411b970b-93d2-4e57-8278-36adbb38b1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8180-3cd5-421e-8adc-ba7eb4e937a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70b2956-0837-48fd-86f3-5929b2d5eb3b}" ma:internalName="TaxCatchAll" ma:showField="CatchAllData" ma:web="c9a88180-3cd5-421e-8adc-ba7eb4e93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a88180-3cd5-421e-8adc-ba7eb4e937a0" xsi:nil="true"/>
    <lcf76f155ced4ddcb4097134ff3c332f xmlns="c091f57e-17ab-448c-bff8-3acf67837a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CA7756-C893-45AD-A3A4-E044E4AB97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930445-2468-4658-BA99-B00028A22F0C}">
  <ds:schemaRefs>
    <ds:schemaRef ds:uri="c091f57e-17ab-448c-bff8-3acf67837a0f"/>
    <ds:schemaRef ds:uri="c9a88180-3cd5-421e-8adc-ba7eb4e937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1C77B6-09F4-44DF-B2DE-BE00EA3B90A2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c9a88180-3cd5-421e-8adc-ba7eb4e937a0"/>
    <ds:schemaRef ds:uri="c091f57e-17ab-448c-bff8-3acf67837a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36</Words>
  <Application>Microsoft Office PowerPoint</Application>
  <PresentationFormat>Grand écran</PresentationFormat>
  <Paragraphs>20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Poppins ExtraBold</vt:lpstr>
      <vt:lpstr>Poppins Medium</vt:lpstr>
      <vt:lpstr>Poppins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Saint-Pierre</dc:creator>
  <cp:lastModifiedBy>Jérémie Ruellan</cp:lastModifiedBy>
  <cp:revision>33</cp:revision>
  <cp:lastPrinted>2025-01-29T13:47:08Z</cp:lastPrinted>
  <dcterms:created xsi:type="dcterms:W3CDTF">2024-01-20T18:02:26Z</dcterms:created>
  <dcterms:modified xsi:type="dcterms:W3CDTF">2026-05-04T17:12:47Z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0x010100E96DEC0E6F14794CAF1A2B50145FB9CD</vt:lpwstr>
  </property>
  <property fmtid="{D5CDD505-2E9C-101B-9397-08002B2CF9AE}" pid="3" name="MediaServiceImageTags">
    <vt:lpwstr/>
  </property>
</Properties>
</file>